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8" d="100"/>
          <a:sy n="38" d="100"/>
        </p:scale>
        <p:origin x="-516" y="-1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224885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t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et date</a:t>
            </a:r>
          </a:p>
        </p:txBody>
      </p:sp>
      <p:sp>
        <p:nvSpPr>
          <p:cNvPr id="12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Titre de la présentation</a:t>
            </a:r>
          </a:p>
        </p:txBody>
      </p:sp>
      <p:sp>
        <p:nvSpPr>
          <p:cNvPr id="13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Déclaration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Données clés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Données clés</a:t>
            </a:r>
          </a:p>
        </p:txBody>
      </p:sp>
      <p:sp>
        <p:nvSpPr>
          <p:cNvPr id="10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« Citation notable 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l de salade avec du riz frit, des œufs durs et des baguett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l avec des beignets de saumon, de la salade et du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l de pâtes pappardelle avec du beurre maître d’hôtel, des noisettes grillées et des lamelles de parmesan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l de salade avec du riz frit, des œufs durs et des baguett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ts et citrons vert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Titre de la présentation</a:t>
            </a:r>
          </a:p>
        </p:txBody>
      </p:sp>
      <p:sp>
        <p:nvSpPr>
          <p:cNvPr id="23" name="Auteur et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et date</a:t>
            </a:r>
          </a:p>
        </p:txBody>
      </p:sp>
      <p:sp>
        <p:nvSpPr>
          <p:cNvPr id="2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l avec des beignets de saumon, de la salade et du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Titre de diapositive</a:t>
            </a:r>
          </a:p>
        </p:txBody>
      </p:sp>
      <p:sp>
        <p:nvSpPr>
          <p:cNvPr id="3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Titre de diapositive</a:t>
            </a:r>
          </a:p>
        </p:txBody>
      </p:sp>
      <p:sp>
        <p:nvSpPr>
          <p:cNvPr id="43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44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6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l de pâtes pappardelle avec du beurre maître d’hôtel, des noisettes grillées et des lamelles de parmesan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Titre de diapositive</a:t>
            </a:r>
          </a:p>
        </p:txBody>
      </p:sp>
      <p:sp>
        <p:nvSpPr>
          <p:cNvPr id="6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Titre de section</a:t>
            </a:r>
          </a:p>
        </p:txBody>
      </p:sp>
      <p:sp>
        <p:nvSpPr>
          <p:cNvPr id="7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Titre de diapositive</a:t>
            </a:r>
          </a:p>
        </p:txBody>
      </p:sp>
      <p:sp>
        <p:nvSpPr>
          <p:cNvPr id="80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8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agend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Titre de l’agenda</a:t>
            </a:r>
          </a:p>
        </p:txBody>
      </p:sp>
      <p:sp>
        <p:nvSpPr>
          <p:cNvPr id="89" name="Sous-titre de l’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l’agenda</a:t>
            </a:r>
          </a:p>
        </p:txBody>
      </p:sp>
      <p:sp>
        <p:nvSpPr>
          <p:cNvPr id="90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Rubriques de l’agenda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diapositive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Titre de diapositive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Le passif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Le passif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e de puce de diapositive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56" name="IMG_1442.jpeg" descr="IMG_144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G_1443.jpeg" descr="IMG_144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IMG_1444.jpeg" descr="IMG_144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G_1445.jpeg" descr="IMG_144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G_1446.jpeg" descr="IMG_144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IMG_1447.jpeg" descr="IMG_144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G_1448.jpeg" descr="IMG_144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G_1449.jpeg" descr="IMG_144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Personnalisé</PresentationFormat>
  <Paragraphs>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21_BasicWhite</vt:lpstr>
      <vt:lpstr>Le passif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passif</dc:title>
  <dc:creator>CL</dc:creator>
  <cp:lastModifiedBy>CL</cp:lastModifiedBy>
  <cp:revision>1</cp:revision>
  <dcterms:modified xsi:type="dcterms:W3CDTF">2022-01-21T12:36:20Z</dcterms:modified>
</cp:coreProperties>
</file>